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70" d="100"/>
          <a:sy n="70" d="100"/>
        </p:scale>
        <p:origin x="-1968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35563" y="1970838"/>
            <a:ext cx="7772400" cy="1470025"/>
          </a:xfrm>
        </p:spPr>
        <p:txBody>
          <a:bodyPr>
            <a:normAutofit/>
          </a:bodyPr>
          <a:lstStyle/>
          <a:p>
            <a:r>
              <a:rPr lang="es-MX" sz="4000" b="1" dirty="0" smtClean="0"/>
              <a:t>CONCEPTO DE MANTENIMIENTO</a:t>
            </a:r>
            <a:endParaRPr lang="es-MX" sz="4000" b="1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347531" y="3717034"/>
            <a:ext cx="85449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Luis Gerardo Fernández Aguilar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 – junio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abajo"/>
          <p:cNvSpPr/>
          <p:nvPr/>
        </p:nvSpPr>
        <p:spPr>
          <a:xfrm flipH="1">
            <a:off x="4499992" y="1052736"/>
            <a:ext cx="60959" cy="296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 redondeado"/>
          <p:cNvSpPr/>
          <p:nvPr/>
        </p:nvSpPr>
        <p:spPr>
          <a:xfrm>
            <a:off x="2411760" y="548680"/>
            <a:ext cx="4464496" cy="5040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 PREVENTIVO</a:t>
            </a:r>
            <a:endParaRPr lang="es-MX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275856" y="1363802"/>
            <a:ext cx="2736304" cy="33700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Actividades Realizadas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572000" y="16288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por</a:t>
            </a:r>
            <a:endParaRPr lang="es-MX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1763688" y="2204864"/>
            <a:ext cx="1435400" cy="28803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Usuarios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572000" y="2492896"/>
            <a:ext cx="76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para </a:t>
            </a:r>
            <a:endParaRPr lang="es-MX" b="1" dirty="0"/>
          </a:p>
        </p:txBody>
      </p:sp>
      <p:sp>
        <p:nvSpPr>
          <p:cNvPr id="10" name="9 Menos"/>
          <p:cNvSpPr/>
          <p:nvPr/>
        </p:nvSpPr>
        <p:spPr>
          <a:xfrm rot="5400000">
            <a:off x="4097401" y="5199743"/>
            <a:ext cx="290078" cy="6096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10 Flecha abajo"/>
          <p:cNvSpPr/>
          <p:nvPr/>
        </p:nvSpPr>
        <p:spPr>
          <a:xfrm flipH="1">
            <a:off x="4499992" y="2564904"/>
            <a:ext cx="6095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 redondeado"/>
          <p:cNvSpPr/>
          <p:nvPr/>
        </p:nvSpPr>
        <p:spPr>
          <a:xfrm>
            <a:off x="3563888" y="3861048"/>
            <a:ext cx="2160240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Problemas Menores 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12 Flecha abajo"/>
          <p:cNvSpPr/>
          <p:nvPr/>
        </p:nvSpPr>
        <p:spPr>
          <a:xfrm flipH="1">
            <a:off x="3563888" y="3573016"/>
            <a:ext cx="60959" cy="2772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 redondeado"/>
          <p:cNvSpPr/>
          <p:nvPr/>
        </p:nvSpPr>
        <p:spPr>
          <a:xfrm>
            <a:off x="2987824" y="3284984"/>
            <a:ext cx="1390074" cy="2880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Encontrar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15 Flecha abajo"/>
          <p:cNvSpPr/>
          <p:nvPr/>
        </p:nvSpPr>
        <p:spPr>
          <a:xfrm>
            <a:off x="4526281" y="1700808"/>
            <a:ext cx="45719" cy="2721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4644008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y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3851920" y="5373216"/>
            <a:ext cx="1252036" cy="3117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Edificios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572000" y="9807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son</a:t>
            </a:r>
            <a:endParaRPr lang="es-MX" b="1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7164288" y="5373216"/>
            <a:ext cx="1008112" cy="2880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Equipos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2339752" y="5373216"/>
            <a:ext cx="1040077" cy="3111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Planta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2" name="21 Menos"/>
          <p:cNvSpPr/>
          <p:nvPr/>
        </p:nvSpPr>
        <p:spPr>
          <a:xfrm rot="5400000">
            <a:off x="5825593" y="5199743"/>
            <a:ext cx="290078" cy="6096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3" name="22 Menos"/>
          <p:cNvSpPr/>
          <p:nvPr/>
        </p:nvSpPr>
        <p:spPr>
          <a:xfrm rot="5400000">
            <a:off x="2729249" y="5199743"/>
            <a:ext cx="290078" cy="6096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3779912" y="2276872"/>
            <a:ext cx="1662506" cy="28803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Operaciones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6012160" y="2276872"/>
            <a:ext cx="1728191" cy="28803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Mantenimiento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6" name="25 Menos"/>
          <p:cNvSpPr/>
          <p:nvPr/>
        </p:nvSpPr>
        <p:spPr>
          <a:xfrm>
            <a:off x="1619672" y="1940685"/>
            <a:ext cx="6048672" cy="12016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Menos"/>
          <p:cNvSpPr/>
          <p:nvPr/>
        </p:nvSpPr>
        <p:spPr>
          <a:xfrm rot="5400000">
            <a:off x="3665353" y="3109465"/>
            <a:ext cx="290078" cy="6096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8" name="27 Menos"/>
          <p:cNvSpPr/>
          <p:nvPr/>
        </p:nvSpPr>
        <p:spPr>
          <a:xfrm rot="5400000">
            <a:off x="5321537" y="3109465"/>
            <a:ext cx="290078" cy="6096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4932040" y="3284984"/>
            <a:ext cx="1390074" cy="2880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Corregir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29 Menos"/>
          <p:cNvSpPr/>
          <p:nvPr/>
        </p:nvSpPr>
        <p:spPr>
          <a:xfrm>
            <a:off x="3505528" y="2924944"/>
            <a:ext cx="2260697" cy="1359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Menos"/>
          <p:cNvSpPr/>
          <p:nvPr/>
        </p:nvSpPr>
        <p:spPr>
          <a:xfrm rot="5400000">
            <a:off x="1331201" y="5197697"/>
            <a:ext cx="290078" cy="6096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3779912" y="4509120"/>
            <a:ext cx="1691093" cy="2880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Evitar fallas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32 Flecha abajo"/>
          <p:cNvSpPr/>
          <p:nvPr/>
        </p:nvSpPr>
        <p:spPr>
          <a:xfrm flipH="1">
            <a:off x="4644008" y="4221088"/>
            <a:ext cx="72008" cy="2772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Menos"/>
          <p:cNvSpPr/>
          <p:nvPr/>
        </p:nvSpPr>
        <p:spPr>
          <a:xfrm rot="5400000">
            <a:off x="7625793" y="5199743"/>
            <a:ext cx="290078" cy="6096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5436096" y="5373216"/>
            <a:ext cx="1476080" cy="29161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Máquinas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716016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en</a:t>
            </a:r>
            <a:endParaRPr lang="es-MX" b="1" dirty="0"/>
          </a:p>
        </p:txBody>
      </p:sp>
      <p:sp>
        <p:nvSpPr>
          <p:cNvPr id="37" name="36 Flecha abajo"/>
          <p:cNvSpPr/>
          <p:nvPr/>
        </p:nvSpPr>
        <p:spPr>
          <a:xfrm flipH="1">
            <a:off x="6830537" y="2020644"/>
            <a:ext cx="45719" cy="256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37 Flecha abajo"/>
          <p:cNvSpPr/>
          <p:nvPr/>
        </p:nvSpPr>
        <p:spPr>
          <a:xfrm flipH="1">
            <a:off x="2411760" y="1988840"/>
            <a:ext cx="6095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38 Flecha abajo"/>
          <p:cNvSpPr/>
          <p:nvPr/>
        </p:nvSpPr>
        <p:spPr>
          <a:xfrm flipH="1">
            <a:off x="4526281" y="2060848"/>
            <a:ext cx="45719" cy="2160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Flecha abajo"/>
          <p:cNvSpPr/>
          <p:nvPr/>
        </p:nvSpPr>
        <p:spPr>
          <a:xfrm flipH="1">
            <a:off x="5580112" y="3573016"/>
            <a:ext cx="60959" cy="2772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40 Flecha abajo"/>
          <p:cNvSpPr/>
          <p:nvPr/>
        </p:nvSpPr>
        <p:spPr>
          <a:xfrm flipH="1">
            <a:off x="4644008" y="4725144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43 Menos"/>
          <p:cNvSpPr/>
          <p:nvPr/>
        </p:nvSpPr>
        <p:spPr>
          <a:xfrm>
            <a:off x="323528" y="5013176"/>
            <a:ext cx="8604448" cy="17557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45 Rectángulo redondeado"/>
          <p:cNvSpPr/>
          <p:nvPr/>
        </p:nvSpPr>
        <p:spPr>
          <a:xfrm>
            <a:off x="611560" y="5373216"/>
            <a:ext cx="1305281" cy="31914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vehículos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47</Words>
  <Application>Microsoft Office PowerPoint</Application>
  <PresentationFormat>Presentación en pantalla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CONCEPTO DE MANTENIMIENTO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32</cp:revision>
  <dcterms:created xsi:type="dcterms:W3CDTF">2012-12-04T21:22:09Z</dcterms:created>
  <dcterms:modified xsi:type="dcterms:W3CDTF">2016-05-10T18:57:27Z</dcterms:modified>
</cp:coreProperties>
</file>